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64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10/23/18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time_continue=30&amp;v=Fd4tZkiLKG0" TargetMode="External"/><Relationship Id="rId3" Type="http://schemas.openxmlformats.org/officeDocument/2006/relationships/hyperlink" Target="https://www.youtube.com/watch?v=0eyscuIJIY8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Pennsylvania Senate Race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Faisal Alkhonji</a:t>
            </a:r>
            <a:endParaRPr lang="en-US" dirty="0"/>
          </a:p>
        </p:txBody>
      </p:sp>
      <p:pic>
        <p:nvPicPr>
          <p:cNvPr id="3074" name="Picture 2" descr="mage result for pennsylvania 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605" y="494852"/>
            <a:ext cx="333375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1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ge result for bob cas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650" y="1861073"/>
            <a:ext cx="285750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20471" y="5555286"/>
            <a:ext cx="2872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Bob Casey Jr. (D)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233096" y="816864"/>
            <a:ext cx="99118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Candidates</a:t>
            </a:r>
            <a:endParaRPr lang="en-US" sz="4400" dirty="0"/>
          </a:p>
        </p:txBody>
      </p:sp>
      <p:pic>
        <p:nvPicPr>
          <p:cNvPr id="1028" name="Picture 4" descr="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944" y="1904523"/>
            <a:ext cx="2424334" cy="365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702476" y="5555286"/>
            <a:ext cx="2183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Lou Barletta (R)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940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Bob Casey Jr. (D)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Current incumbent 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Law degree from Columbus School of Law</a:t>
            </a:r>
          </a:p>
          <a:p>
            <a:pPr>
              <a:buFont typeface="Arial" charset="0"/>
              <a:buChar char="•"/>
            </a:pPr>
            <a:r>
              <a:rPr lang="en-US" dirty="0" smtClean="0"/>
              <a:t> Pennsylvania Auditor General (1997-2005)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Pennsylvania Treasurer (2005-2007)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Son of Bob Casey Sr., former Pennsylvania Governor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Ran for Governor in 2002, but got defeated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Defeated two-term republican incumbent Rick Santorum in 2006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Re-elected in 2012 becoming the first democrat to be elected to a full term and the first to win re-election from Pennsylvania since 1962  </a:t>
            </a:r>
          </a:p>
        </p:txBody>
      </p:sp>
    </p:spTree>
    <p:extLst>
      <p:ext uri="{BB962C8B-B14F-4D97-AF65-F5344CB8AC3E}">
        <p14:creationId xmlns:p14="http://schemas.microsoft.com/office/powerpoint/2010/main" val="91117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Lou Barletta (R)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dirty="0" smtClean="0"/>
              <a:t> U.S. Representative for Pennsylvania’s 11</a:t>
            </a:r>
            <a:r>
              <a:rPr lang="en-US" baseline="30000" dirty="0" smtClean="0"/>
              <a:t>th</a:t>
            </a:r>
            <a:r>
              <a:rPr lang="en-US" dirty="0" smtClean="0"/>
              <a:t> congressional district since 2011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Mayor of Hazelton (1999-2010)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In 2004, he was appointed by the White house to serve on the United Nations Advisory Committee of local authorities 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Currently serves </a:t>
            </a:r>
            <a:r>
              <a:rPr lang="en-US" dirty="0"/>
              <a:t>on three House committees: the House Transportation and Infrastructure Committee, </a:t>
            </a:r>
            <a:r>
              <a:rPr lang="en-US" dirty="0" smtClean="0"/>
              <a:t>the </a:t>
            </a:r>
            <a:r>
              <a:rPr lang="en-US" dirty="0"/>
              <a:t>House Homeland Security Committee, </a:t>
            </a:r>
            <a:r>
              <a:rPr lang="en-US" dirty="0" smtClean="0"/>
              <a:t>and </a:t>
            </a:r>
            <a:r>
              <a:rPr lang="en-US" dirty="0"/>
              <a:t>the House Committee on Education and the </a:t>
            </a:r>
            <a:r>
              <a:rPr lang="en-US" dirty="0" smtClean="0"/>
              <a:t>Workforce.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Voted Mayor of the year in 2008</a:t>
            </a:r>
          </a:p>
          <a:p>
            <a:pPr>
              <a:buFont typeface="Arial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Endorsed by Trump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73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195011"/>
              </p:ext>
            </p:extLst>
          </p:nvPr>
        </p:nvGraphicFramePr>
        <p:xfrm>
          <a:off x="1096963" y="1846263"/>
          <a:ext cx="10058400" cy="40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51015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Bob Casey Jr. (D)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Lou Barletta</a:t>
                      </a:r>
                      <a:r>
                        <a:rPr lang="en-US" baseline="0" dirty="0" smtClean="0"/>
                        <a:t> (R)</a:t>
                      </a:r>
                      <a:endParaRPr lang="en-US" dirty="0"/>
                    </a:p>
                  </a:txBody>
                  <a:tcPr/>
                </a:tc>
              </a:tr>
              <a:tr h="51015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Fighting for American workers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Leading the</a:t>
                      </a:r>
                      <a:r>
                        <a:rPr lang="en-US" baseline="0" dirty="0" smtClean="0"/>
                        <a:t> fight against </a:t>
                      </a:r>
                      <a:r>
                        <a:rPr lang="en-US" dirty="0" smtClean="0"/>
                        <a:t>Illegal immigration</a:t>
                      </a:r>
                      <a:endParaRPr lang="en-US" dirty="0" smtClean="0"/>
                    </a:p>
                  </a:txBody>
                  <a:tcPr/>
                </a:tc>
              </a:tr>
              <a:tr h="51015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Standing up for small businesses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Saving taxpayer money</a:t>
                      </a:r>
                      <a:endParaRPr lang="en-US" dirty="0"/>
                    </a:p>
                  </a:txBody>
                  <a:tcPr/>
                </a:tc>
              </a:tr>
              <a:tr h="510150">
                <a:tc>
                  <a:txBody>
                    <a:bodyPr/>
                    <a:lstStyle/>
                    <a:p>
                      <a:r>
                        <a:rPr lang="en-US" dirty="0" smtClean="0"/>
                        <a:t>Protecting and strengthening healthcare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Finding solutions to the opioid crisis</a:t>
                      </a:r>
                      <a:endParaRPr lang="en-US" dirty="0"/>
                    </a:p>
                  </a:txBody>
                  <a:tcPr/>
                </a:tc>
              </a:tr>
              <a:tr h="510150">
                <a:tc>
                  <a:txBody>
                    <a:bodyPr/>
                    <a:lstStyle/>
                    <a:p>
                      <a:r>
                        <a:rPr lang="en-US" dirty="0" smtClean="0"/>
                        <a:t>Taking care of seniors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Supports the 2</a:t>
                      </a:r>
                      <a:r>
                        <a:rPr lang="en-US" baseline="30000" dirty="0" smtClean="0"/>
                        <a:t>nd</a:t>
                      </a:r>
                      <a:r>
                        <a:rPr lang="en-US" dirty="0" smtClean="0"/>
                        <a:t> Amendment</a:t>
                      </a:r>
                      <a:endParaRPr lang="en-US" dirty="0"/>
                    </a:p>
                  </a:txBody>
                  <a:tcPr/>
                </a:tc>
              </a:tr>
              <a:tr h="510150">
                <a:tc>
                  <a:txBody>
                    <a:bodyPr/>
                    <a:lstStyle/>
                    <a:p>
                      <a:r>
                        <a:rPr lang="en-US" dirty="0" smtClean="0"/>
                        <a:t>Protecting Americans</a:t>
                      </a:r>
                      <a:r>
                        <a:rPr lang="en-US" baseline="0" dirty="0" smtClean="0"/>
                        <a:t> with disabilities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Defends Israel and the Jewish community</a:t>
                      </a:r>
                      <a:endParaRPr lang="en-US" dirty="0"/>
                    </a:p>
                  </a:txBody>
                  <a:tcPr/>
                </a:tc>
              </a:tr>
              <a:tr h="510150">
                <a:tc>
                  <a:txBody>
                    <a:bodyPr/>
                    <a:lstStyle/>
                    <a:p>
                      <a:r>
                        <a:rPr lang="en-US" dirty="0" smtClean="0"/>
                        <a:t>Safe, quality education at every 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Family-sustained jobs</a:t>
                      </a:r>
                      <a:endParaRPr lang="en-US" dirty="0"/>
                    </a:p>
                  </a:txBody>
                  <a:tcPr/>
                </a:tc>
              </a:tr>
              <a:tr h="5101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1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Electorate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56" y="1947795"/>
            <a:ext cx="10058400" cy="2700866"/>
          </a:xfrm>
        </p:spPr>
      </p:pic>
      <p:pic>
        <p:nvPicPr>
          <p:cNvPr id="2050" name="Picture 2" descr="mage result for pennsylvania presidential el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551" y="4648661"/>
            <a:ext cx="2722009" cy="158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63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Fundraising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15345"/>
              </p:ext>
            </p:extLst>
          </p:nvPr>
        </p:nvGraphicFramePr>
        <p:xfrm>
          <a:off x="1097280" y="2459448"/>
          <a:ext cx="10058400" cy="21770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2514600"/>
                <a:gridCol w="2514600"/>
                <a:gridCol w="2514600"/>
              </a:tblGrid>
              <a:tr h="725699"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Candidate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Raised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Spent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Cash on hand</a:t>
                      </a:r>
                      <a:endParaRPr lang="en-US" dirty="0"/>
                    </a:p>
                  </a:txBody>
                  <a:tcPr/>
                </a:tc>
              </a:tr>
              <a:tr h="725699">
                <a:tc>
                  <a:txBody>
                    <a:bodyPr/>
                    <a:lstStyle/>
                    <a:p>
                      <a:r>
                        <a:rPr lang="en-US" dirty="0" smtClean="0"/>
                        <a:t>Bob</a:t>
                      </a:r>
                      <a:r>
                        <a:rPr lang="en-US" baseline="0" dirty="0" smtClean="0"/>
                        <a:t> Casey Jr. (D)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$20.4 million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$13.8</a:t>
                      </a:r>
                      <a:r>
                        <a:rPr lang="en-US" baseline="0" dirty="0" smtClean="0"/>
                        <a:t> million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$6.7 million</a:t>
                      </a:r>
                      <a:endParaRPr lang="en-US" dirty="0"/>
                    </a:p>
                  </a:txBody>
                  <a:tcPr/>
                </a:tc>
              </a:tr>
              <a:tr h="725699">
                <a:tc>
                  <a:txBody>
                    <a:bodyPr/>
                    <a:lstStyle/>
                    <a:p>
                      <a:r>
                        <a:rPr lang="en-US" dirty="0" smtClean="0"/>
                        <a:t>Lou Barletta (R)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$6.1 million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$5.2 million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$1.3 million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51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Campaign 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Bob Casey Jr. (D)</a:t>
            </a:r>
          </a:p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www.youtube.com/watch?time_continue=30&amp;v=Fd4tZkiLKG0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Lou Barletta (R)</a:t>
            </a:r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www.youtube.com/watch?v=0eyscuIJIY8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85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</a:t>
            </a:r>
            <a:endParaRPr lang="en-US" dirty="0"/>
          </a:p>
        </p:txBody>
      </p:sp>
      <p:pic>
        <p:nvPicPr>
          <p:cNvPr id="4098" name="Picture 2" descr="mage result for bob casey jr credentia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43" y="2133600"/>
            <a:ext cx="7039774" cy="3817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370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1456</TotalTime>
  <Words>318</Words>
  <Application>Microsoft Macintosh PowerPoint</Application>
  <PresentationFormat>Widescreen</PresentationFormat>
  <Paragraphs>61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Calibri Light</vt:lpstr>
      <vt:lpstr>Arial</vt:lpstr>
      <vt:lpstr>Retrospect</vt:lpstr>
      <vt:lpstr>Pennsylvania Senate Race</vt:lpstr>
      <vt:lpstr>PowerPoint Presentation</vt:lpstr>
      <vt:lpstr>Bob Casey Jr. (D)</vt:lpstr>
      <vt:lpstr>Lou Barletta (R)</vt:lpstr>
      <vt:lpstr>Issues</vt:lpstr>
      <vt:lpstr>Electorate</vt:lpstr>
      <vt:lpstr>Fundraising</vt:lpstr>
      <vt:lpstr>Campaign Ads</vt:lpstr>
      <vt:lpstr>Prediction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Pennsylvania Senate Race</dc:title>
  <dc:creator>Cheikhah, Camellia (ccheikhah@student.cccs.edu)</dc:creator>
  <cp:lastModifiedBy>Cheikhah, Camellia (ccheikhah@student.cccs.edu)</cp:lastModifiedBy>
  <cp:revision>17</cp:revision>
  <dcterms:created xsi:type="dcterms:W3CDTF">2018-10-24T05:00:39Z</dcterms:created>
  <dcterms:modified xsi:type="dcterms:W3CDTF">2018-10-25T05:17:18Z</dcterms:modified>
</cp:coreProperties>
</file>